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2" r:id="rId2"/>
    <p:sldId id="274" r:id="rId3"/>
    <p:sldId id="277" r:id="rId4"/>
    <p:sldId id="283" r:id="rId5"/>
    <p:sldId id="290" r:id="rId6"/>
    <p:sldId id="291" r:id="rId7"/>
    <p:sldId id="297" r:id="rId8"/>
    <p:sldId id="292" r:id="rId9"/>
    <p:sldId id="293" r:id="rId10"/>
    <p:sldId id="294" r:id="rId11"/>
    <p:sldId id="295" r:id="rId12"/>
    <p:sldId id="296" r:id="rId13"/>
    <p:sldId id="281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A40"/>
    <a:srgbClr val="3C5580"/>
    <a:srgbClr val="255B72"/>
    <a:srgbClr val="FAC934"/>
    <a:srgbClr val="FA667F"/>
    <a:srgbClr val="FF4871"/>
    <a:srgbClr val="41FACD"/>
    <a:srgbClr val="ADA72D"/>
    <a:srgbClr val="FAF134"/>
    <a:srgbClr val="CD6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214" autoAdjust="0"/>
  </p:normalViewPr>
  <p:slideViewPr>
    <p:cSldViewPr snapToGrid="0">
      <p:cViewPr>
        <p:scale>
          <a:sx n="172" d="100"/>
          <a:sy n="172" d="100"/>
        </p:scale>
        <p:origin x="17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1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2022. 10. 11.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seungjun.park025@gmail.c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hyperlink" Target="mailto:seungjun.park025@gmail.com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gle-25/freelec-springboot2-webservi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ag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83546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3393"/>
            <a:ext cx="6866710" cy="147760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41626" y="17753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612639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18314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10683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39649" y="60748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44932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0974"/>
              </p:ext>
            </p:extLst>
          </p:nvPr>
        </p:nvGraphicFramePr>
        <p:xfrm>
          <a:off x="369468" y="7358070"/>
          <a:ext cx="2064598" cy="1850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7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E63B578-4307-168A-4813-9AF84AF9C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t="7083" r="26732" b="40296"/>
          <a:stretch/>
        </p:blipFill>
        <p:spPr>
          <a:xfrm>
            <a:off x="223958" y="178196"/>
            <a:ext cx="981047" cy="11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77741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59411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CA5E7-4FE3-C0E5-C389-26BC51F1DAB3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431195E2-C9C0-63B5-ED26-4244558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844FE3-FB8B-2B30-1D9E-29DB9ECABEA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9FD2-1A14-EE6A-4BCF-CEB123EC1E4A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136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2BFE-8631-2D97-8B57-42D8D746D15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07B64467-751F-C5C3-33AF-A5D1CE46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52C285-AAFC-0339-2B14-6A999D5966C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C96E-79E1-F2B0-D4E0-86E326764587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25594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260184" y="176703"/>
            <a:ext cx="3890627" cy="116108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경력 기술서</a:t>
            </a:r>
            <a:endParaRPr lang="en-US" altLang="ko-KR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박 승 준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Junior Backend Engineer </a:t>
            </a:r>
          </a:p>
          <a:p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Specialist 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33901"/>
              </p:ext>
            </p:extLst>
          </p:nvPr>
        </p:nvGraphicFramePr>
        <p:xfrm>
          <a:off x="450810" y="4481600"/>
          <a:ext cx="5956380" cy="468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089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21522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80488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7501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506268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9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460599" y="3616675"/>
            <a:ext cx="5989722" cy="659068"/>
            <a:chOff x="389092" y="1664287"/>
            <a:chExt cx="5989722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96" y="1999122"/>
              <a:ext cx="5989718" cy="6918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460599" y="3982763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221816"/>
              </p:ext>
            </p:extLst>
          </p:nvPr>
        </p:nvGraphicFramePr>
        <p:xfrm>
          <a:off x="4363196" y="1961600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C4797F57-997C-5341-B8D5-0315D5A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C1F21-5ECA-EDED-20F9-C9F0B4C8479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EBCF-D993-0AFC-FF6F-8AE6146FAF42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C4EA0-34CD-1FFA-49EA-388DAEEAC2E2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5FE4ACCF-6E2C-A07C-3DDA-26FFC0BDDE7E}"/>
              </a:ext>
            </a:extLst>
          </p:cNvPr>
          <p:cNvCxnSpPr>
            <a:cxnSpLocks/>
          </p:cNvCxnSpPr>
          <p:nvPr/>
        </p:nvCxnSpPr>
        <p:spPr>
          <a:xfrm>
            <a:off x="267164" y="58654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533462F-80AA-A166-EAB7-7FC39FB69A3F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6" name="슬라이드 번호 개체 틀 13">
            <a:extLst>
              <a:ext uri="{FF2B5EF4-FFF2-40B4-BE49-F238E27FC236}">
                <a16:creationId xmlns:a16="http://schemas.microsoft.com/office/drawing/2014/main" id="{B92D20D6-836D-1C46-F610-CADAE845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2090-994E-9189-8416-4EC63F037149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03BDBBE0-9F6F-D1C2-05A0-EA9DFD08ADF9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2D4FF-8F45-F814-BECA-C3E2D41560B0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5">
            <a:extLst>
              <a:ext uri="{FF2B5EF4-FFF2-40B4-BE49-F238E27FC236}">
                <a16:creationId xmlns:a16="http://schemas.microsoft.com/office/drawing/2014/main" id="{CDC58FA5-7200-6229-1DE0-3D776CC1E650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1A40B-A3CF-F6F7-262E-ABCD2774988E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83741"/>
              </p:ext>
            </p:extLst>
          </p:nvPr>
        </p:nvGraphicFramePr>
        <p:xfrm>
          <a:off x="496427" y="866659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ACC7A6-F08E-5550-C347-D7A41287F305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E44BB590-5211-ABD0-60F0-9D2C11AF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8B581-0E16-FDD2-3CEB-29DDDE8753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D8F-1B83-B468-0D24-E55935F1059B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F97B08D2-EF88-EC0C-F1D3-E2B8DFE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4BB8F-C130-0ADE-60E6-46CB19AF609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81F43-BED4-92FA-3FA2-504C9A70AE2C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98E3F6-1FF7-E463-A6FE-C6ACB04DB95A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프로젝트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86F4F-8B6A-4727-ED1E-B30D896CEA8B}"/>
              </a:ext>
            </a:extLst>
          </p:cNvPr>
          <p:cNvSpPr txBox="1"/>
          <p:nvPr/>
        </p:nvSpPr>
        <p:spPr>
          <a:xfrm>
            <a:off x="471968" y="853456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진행한 프로젝트에 대해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15">
            <a:extLst>
              <a:ext uri="{FF2B5EF4-FFF2-40B4-BE49-F238E27FC236}">
                <a16:creationId xmlns:a16="http://schemas.microsoft.com/office/drawing/2014/main" id="{F557E231-E998-59ED-2AE9-2945AE1E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03938"/>
              </p:ext>
            </p:extLst>
          </p:nvPr>
        </p:nvGraphicFramePr>
        <p:xfrm>
          <a:off x="469226" y="1220443"/>
          <a:ext cx="5910837" cy="3089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스프링부트와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Contributor: Seung Jun Park (1 person)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https://github.com/eagle-25/freelec-springboot2-webservice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 Link: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배운 점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40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8201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6182"/>
              </p:ext>
            </p:extLst>
          </p:nvPr>
        </p:nvGraphicFramePr>
        <p:xfrm>
          <a:off x="469226" y="1220443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7FCB-B0B0-599D-8DB2-4E5FFB8F336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3">
            <a:extLst>
              <a:ext uri="{FF2B5EF4-FFF2-40B4-BE49-F238E27FC236}">
                <a16:creationId xmlns:a16="http://schemas.microsoft.com/office/drawing/2014/main" id="{EC042A53-DDE0-B48B-DF8A-8FF403B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D1651-051F-7B02-C6B9-2D36C9EB117C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B48-3434-9DB2-12A8-CECB7376F5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13023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60867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61065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93869-CB4C-9D77-5766-9C51B5EDAED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17A5FE1C-8CBF-C7E8-609F-E6C00F56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0027F-D3B9-C4A7-8C20-CEDDA74F17B1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FFE-7FAC-BDC4-9DF6-3194655AC1B1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78059</TotalTime>
  <Words>3356</Words>
  <Application>Microsoft Macintosh PowerPoint</Application>
  <PresentationFormat>A4 용지(210x297mm)</PresentationFormat>
  <Paragraphs>444</Paragraphs>
  <Slides>13</Slides>
  <Notes>13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202</cp:revision>
  <cp:lastPrinted>2022-09-22T06:42:11Z</cp:lastPrinted>
  <dcterms:created xsi:type="dcterms:W3CDTF">2019-12-14T03:40:34Z</dcterms:created>
  <dcterms:modified xsi:type="dcterms:W3CDTF">2022-10-12T16:43:44Z</dcterms:modified>
</cp:coreProperties>
</file>